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1" autoAdjust="0"/>
    <p:restoredTop sz="94660"/>
  </p:normalViewPr>
  <p:slideViewPr>
    <p:cSldViewPr snapToGrid="0">
      <p:cViewPr varScale="1">
        <p:scale>
          <a:sx n="53" d="100"/>
          <a:sy n="53" d="100"/>
        </p:scale>
        <p:origin x="44" y="1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01271-1423-D773-E2C2-E9220DBE0F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7C86A-8D6A-6797-5A3B-FC5F9671B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3908F-2A99-0986-4160-21ADFD2FC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835AF-2CBF-20A0-AEDE-FF719604C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BD85E-2D85-11D2-7133-131E48547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0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17D5D-4138-214A-1874-8444C0C0F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3336F-2220-15F0-BF3C-C4AF89FD9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25D28-C0CC-B26B-296A-3E16ED6E1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E003F-C074-0601-F294-FCA285D0F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4E42B-0CE9-08E7-E3E0-3EA48D73E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9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0BE192-C926-D362-4672-6D45A7F4C1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CC5D84-F5D4-AF68-CC96-63B01D8F1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FD35C-F6B2-7BA8-541C-C24F924C5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5022C-C7C4-875E-B6C2-B101E8103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E7872-78BE-A1A5-BF36-7D1FBA4E6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07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E05C4-014B-B8AC-ED8E-0E58450D2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7B394-A6FB-C2D7-4E82-648C86EEF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E383C-5541-0E90-6350-160782A2C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343C4-4EB4-AE9F-217A-77B9E6B07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B2828-44BE-FF4B-2558-36C48E1C9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D4A94-9ACD-D503-65C7-877946049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7874C6-3694-E27E-31FF-DCF6BE9BC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01F2B-4454-5621-E8DB-89CFE415D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7138A-397C-31C7-1C84-3991546FE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3D7CB-E29A-8F22-018E-47221C436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37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42CAE-0704-C022-04DF-4215B8622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9C258-3401-76D8-FDF8-D875B3A3F4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0A754A-A5E0-5DCD-5C91-60C9BCF72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474DD-3F06-7CD5-A23A-F1808D335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516D1-DDBA-7EAE-C9A1-EA020F081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ADC67-54EE-7EF1-1F7D-B4F48B96F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6BAC8-C096-973C-D68D-07B118E0F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2E2BC2-C3B9-32BA-7D65-514C4CBDB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39DEE-781E-37D7-58E8-8A1F32A13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D8DB0A-29C5-2495-5B14-88D16C6207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6C8AB-A4CB-BC84-45DC-807417274F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43E16-A17A-637C-0C35-55F5A85BA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1A00E7-176D-2F14-D28D-AC30E674F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716A68-21CF-3559-8457-C86452383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76CB-329B-B764-5923-AA05F849B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630D8-4C1D-3FC5-193A-B8C9F0C62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DD6AB7-735E-E298-AF46-2B7FFF81B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F5FC53-BB60-3A2A-124F-20BD308E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1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C34F85-A3A6-9CA3-3062-615575089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8E600D-74B9-5D80-B8D5-335D3DC8F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32AAC5-A38F-9EEB-7329-F546854EC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5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95D6A-6D14-83AB-8790-314FB3C7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5A2C6-DF27-450E-6556-1A0F98CC5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6F25C6-5955-DE90-13B2-78F21AA35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37693-8866-CDE7-8976-936534D4C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713ACD-62A6-47AC-98C2-A26B1CB7A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C5EFED-4144-68C1-DEAD-C3538C779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75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73422-52E7-85A5-0E98-2A130F3A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55F046-7A86-72DD-2570-40F0E753A8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E77F7B-F134-2FEB-419B-CCEC22B0D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DC25B-6E4A-2DF5-A557-3D61A506A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DFC85-7811-E8BE-69B0-085439B30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FC00A-106E-FADE-6093-C8D6A80D1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3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B79453-C2BE-EC74-623C-360F0A35B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50EE3-AD01-2A8A-204E-6185CDB96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1FA3F-77A6-6C84-62E9-2569FFDA61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B83CC9-8294-46B0-8D94-A9577E7C082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306D2-37EC-BBCC-F569-21B18E73A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97BBD-A458-1C7B-71BF-D580A605E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C0858B-AF23-4EAA-B46C-21F9A5FC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5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43D4935-35EA-9D32-BC5F-47E2D4120D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45658" y="1690690"/>
            <a:ext cx="7734066" cy="4195475"/>
          </a:xfrm>
          <a:prstGeom prst="rect">
            <a:avLst/>
          </a:prstGeom>
          <a:ln w="38100" cap="sq">
            <a:solidFill>
              <a:srgbClr val="02539F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B681C5A-5F95-5EC8-EB7D-FED6EE3EA309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0207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Spinal Measurements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576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>
            <a:extLst>
              <a:ext uri="{FF2B5EF4-FFF2-40B4-BE49-F238E27FC236}">
                <a16:creationId xmlns:a16="http://schemas.microsoft.com/office/drawing/2014/main" id="{272814A8-1520-39D3-4269-1A0FE9C5E2A5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0207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Critical Measures of the Trunk.</a:t>
            </a:r>
            <a:endParaRPr lang="en-US" dirty="0"/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3F3899AB-44EC-416E-0A8F-CC5CBDC98635}"/>
              </a:ext>
            </a:extLst>
          </p:cNvPr>
          <p:cNvSpPr txBox="1">
            <a:spLocks/>
          </p:cNvSpPr>
          <p:nvPr/>
        </p:nvSpPr>
        <p:spPr>
          <a:xfrm>
            <a:off x="2005915" y="1161535"/>
            <a:ext cx="4660463" cy="46641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4488" indent="-227013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4488" marR="0" lvl="0" indent="-2270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4488" marR="0" lvl="0" indent="-227013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panose="020B0604020202020204" pitchFamily="34" charset="0"/>
              </a:rPr>
              <a:t>Provide correction in supine.</a:t>
            </a:r>
          </a:p>
          <a:p>
            <a:pPr marL="344488" marR="0" lvl="0" indent="-227013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panose="020B0604020202020204" pitchFamily="34" charset="0"/>
              </a:rPr>
              <a:t>Measure with soft tape measure/ string.</a:t>
            </a:r>
          </a:p>
          <a:p>
            <a:pPr marL="344488" marR="0" lvl="0" indent="-227013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panose="020B0604020202020204" pitchFamily="34" charset="0"/>
              </a:rPr>
              <a:t>Ipsilateral and contra-lateral</a:t>
            </a:r>
          </a:p>
          <a:p>
            <a:pPr marL="344488" marR="0" lvl="0" indent="-227013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panose="020B0604020202020204" pitchFamily="34" charset="0"/>
              </a:rPr>
              <a:t>Helpful to monitor changes</a:t>
            </a:r>
            <a:endParaRPr kumimoji="0" lang="en-US" sz="41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5D21CF-12CB-3FB1-BA66-A0B70E31D1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005"/>
          <a:stretch>
            <a:fillRect/>
          </a:stretch>
        </p:blipFill>
        <p:spPr>
          <a:xfrm>
            <a:off x="7170820" y="785019"/>
            <a:ext cx="3523013" cy="511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496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D61C4A32C304687C0B54157DF609C" ma:contentTypeVersion="13" ma:contentTypeDescription="Create a new document." ma:contentTypeScope="" ma:versionID="14caaf0c6c288334f3dc9c0066bc6b31">
  <xsd:schema xmlns:xsd="http://www.w3.org/2001/XMLSchema" xmlns:xs="http://www.w3.org/2001/XMLSchema" xmlns:p="http://schemas.microsoft.com/office/2006/metadata/properties" xmlns:ns2="5c678f25-f9b6-47c3-a975-a086b8dc51df" xmlns:ns3="588ce20b-82be-45b8-88bf-00863957ea31" targetNamespace="http://schemas.microsoft.com/office/2006/metadata/properties" ma:root="true" ma:fieldsID="e6bda3d8979ccd0abedb1ce357919e99" ns2:_="" ns3:_="">
    <xsd:import namespace="5c678f25-f9b6-47c3-a975-a086b8dc51df"/>
    <xsd:import namespace="588ce20b-82be-45b8-88bf-00863957ea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678f25-f9b6-47c3-a975-a086b8dc51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4eb4aae-60bc-4444-8dbb-8f2f0387f9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8ce20b-82be-45b8-88bf-00863957ea3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4117f3-6dc2-493c-8a54-03b467c5db01}" ma:internalName="TaxCatchAll" ma:showField="CatchAllData" ma:web="588ce20b-82be-45b8-88bf-00863957ea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678f25-f9b6-47c3-a975-a086b8dc51df">
      <Terms xmlns="http://schemas.microsoft.com/office/infopath/2007/PartnerControls"/>
    </lcf76f155ced4ddcb4097134ff3c332f>
    <TaxCatchAll xmlns="588ce20b-82be-45b8-88bf-00863957ea31" xsi:nil="true"/>
  </documentManagement>
</p:properties>
</file>

<file path=customXml/itemProps1.xml><?xml version="1.0" encoding="utf-8"?>
<ds:datastoreItem xmlns:ds="http://schemas.openxmlformats.org/officeDocument/2006/customXml" ds:itemID="{9AF1400D-435D-48C9-8440-3801912A4C78}"/>
</file>

<file path=customXml/itemProps2.xml><?xml version="1.0" encoding="utf-8"?>
<ds:datastoreItem xmlns:ds="http://schemas.openxmlformats.org/officeDocument/2006/customXml" ds:itemID="{311526D7-6F3D-4E57-9389-A9C540D77332}"/>
</file>

<file path=customXml/itemProps3.xml><?xml version="1.0" encoding="utf-8"?>
<ds:datastoreItem xmlns:ds="http://schemas.openxmlformats.org/officeDocument/2006/customXml" ds:itemID="{DEE0E7EB-30C8-4D1E-946F-104BBE01CC99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 Ann Hoffman</dc:creator>
  <cp:lastModifiedBy>Lee Ann Hoffman</cp:lastModifiedBy>
  <cp:revision>1</cp:revision>
  <dcterms:created xsi:type="dcterms:W3CDTF">2026-03-22T15:16:37Z</dcterms:created>
  <dcterms:modified xsi:type="dcterms:W3CDTF">2026-03-22T15:18:45Z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0x010100304D61C4A32C304687C0B54157DF609C</vt:lpwstr>
  </property>
</Properties>
</file>